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sldIdLst>
    <p:sldId id="273" r:id="rId2"/>
    <p:sldId id="274" r:id="rId3"/>
    <p:sldId id="268" r:id="rId4"/>
    <p:sldId id="259" r:id="rId5"/>
    <p:sldId id="270" r:id="rId6"/>
    <p:sldId id="262" r:id="rId7"/>
    <p:sldId id="269" r:id="rId8"/>
    <p:sldId id="272" r:id="rId9"/>
    <p:sldId id="264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7528" y="982132"/>
            <a:ext cx="4094017" cy="2823880"/>
          </a:xfrm>
        </p:spPr>
        <p:txBody>
          <a:bodyPr>
            <a:normAutofit/>
          </a:bodyPr>
          <a:lstStyle/>
          <a:p>
            <a:r>
              <a:rPr lang="fr-FR" sz="4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Gagne ton chapitre !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F58C0E2-9276-44B1-8D89-413C54E1F3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8668" y="1248048"/>
            <a:ext cx="5469466" cy="4361900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  <p:sp>
        <p:nvSpPr>
          <p:cNvPr id="4" name="ZoneTexte 4">
            <a:extLst>
              <a:ext uri="{FF2B5EF4-FFF2-40B4-BE49-F238E27FC236}">
                <a16:creationId xmlns:a16="http://schemas.microsoft.com/office/drawing/2014/main" id="{36672CDD-ACA1-B176-600F-F208BAD82721}"/>
              </a:ext>
            </a:extLst>
          </p:cNvPr>
          <p:cNvSpPr txBox="1"/>
          <p:nvPr/>
        </p:nvSpPr>
        <p:spPr>
          <a:xfrm>
            <a:off x="5282540" y="5675152"/>
            <a:ext cx="6123708" cy="6457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Dinosaures, l’épopée des grands reptiles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Clémentine Baron et 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2017.</a:t>
            </a:r>
          </a:p>
        </p:txBody>
      </p:sp>
    </p:spTree>
    <p:extLst>
      <p:ext uri="{BB962C8B-B14F-4D97-AF65-F5344CB8AC3E}">
        <p14:creationId xmlns:p14="http://schemas.microsoft.com/office/powerpoint/2010/main" val="3468911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7CCAD05-A235-412B-A2E5-7C40995736C3}"/>
              </a:ext>
            </a:extLst>
          </p:cNvPr>
          <p:cNvSpPr/>
          <p:nvPr/>
        </p:nvSpPr>
        <p:spPr>
          <a:xfrm>
            <a:off x="960782" y="194684"/>
            <a:ext cx="10270435" cy="6281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r-FR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L’apparition des dinosaures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Pour que les dinosaures puissent apparaître sur la Terre, il a d’abord fallu que naisse la vie… Les premiers organismes vivants sont nés dans l’eau il y a 3,5 milliards d’années. Et ils sont microscopiques ! Puis ils grandissent et évoluent, prenant la forme d’éponges, de méduses, de poissons…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espèces vont ensuite sortir de l’eau et se diversifier. Après quelques millions d’années, on trouve alors sur Terre plusieurs familles d’animaux : des mammifères, des amphibiens, des insectes et, surtout, des reptiles…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 sont eux qui vont donner naissance aux dinosaures il y a 235 millions d’années.</a:t>
            </a:r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434DCA8-BC57-40AE-94D7-754460957E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D5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3A23A1-FB7B-4C57-8240-0B6015C111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36" y="28937"/>
            <a:ext cx="12188825" cy="685621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43CA6E1-DE85-4998-B1CA-2B617EDF60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744" y="671208"/>
            <a:ext cx="10937716" cy="5551283"/>
          </a:xfrm>
          <a:prstGeom prst="rect">
            <a:avLst/>
          </a:prstGeom>
          <a:noFill/>
          <a:ln w="22225" cap="flat">
            <a:solidFill>
              <a:srgbClr val="BC8F47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162A3C-D7A8-4B2A-94B1-73192CBC5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9184" y="3174136"/>
            <a:ext cx="777240" cy="60642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D451F1D-7B34-469D-BB29-E4156F11CA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6250" y="1149305"/>
            <a:ext cx="5680587" cy="461547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B8F1012-6DEE-4829-9F32-620A711094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1437976" y="3174136"/>
            <a:ext cx="777240" cy="606425"/>
          </a:xfrm>
          <a:prstGeom prst="rect">
            <a:avLst/>
          </a:prstGeom>
        </p:spPr>
      </p:pic>
      <p:sp>
        <p:nvSpPr>
          <p:cNvPr id="2" name="ZoneTexte 4">
            <a:extLst>
              <a:ext uri="{FF2B5EF4-FFF2-40B4-BE49-F238E27FC236}">
                <a16:creationId xmlns:a16="http://schemas.microsoft.com/office/drawing/2014/main" id="{36672CDD-ACA1-B176-600F-F208BAD82721}"/>
              </a:ext>
            </a:extLst>
          </p:cNvPr>
          <p:cNvSpPr txBox="1"/>
          <p:nvPr/>
        </p:nvSpPr>
        <p:spPr>
          <a:xfrm>
            <a:off x="3034146" y="5708695"/>
            <a:ext cx="6123708" cy="6457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Dinosaures, l’épopée des grands reptiles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Clémentine Baron et 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2017.</a:t>
            </a:r>
          </a:p>
        </p:txBody>
      </p:sp>
    </p:spTree>
    <p:extLst>
      <p:ext uri="{BB962C8B-B14F-4D97-AF65-F5344CB8AC3E}">
        <p14:creationId xmlns:p14="http://schemas.microsoft.com/office/powerpoint/2010/main" val="2009064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8B6AF6-00E4-4427-9D67-3B3F1A1F6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Gagne tes prochains textes de lecture en validant </a:t>
            </a:r>
            <a:r>
              <a:rPr lang="fr-FR" altLang="fr-FR" b="1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défis !</a:t>
            </a:r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C25405-D568-4324-B95B-D11DF2895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0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EFC57BE-38F7-4E28-913C-9378430E1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608" y="3320834"/>
            <a:ext cx="3366784" cy="2688131"/>
          </a:xfrm>
          <a:prstGeom prst="rect">
            <a:avLst/>
          </a:prstGeom>
        </p:spPr>
      </p:pic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E721AF5C-A97C-40F3-9C3C-3C2D1376BA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05" y="731758"/>
            <a:ext cx="536197" cy="43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51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A031FF-FBD8-4232-A5C7-3D8F8563E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Synonymes et antonymes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AE861C-398E-4CD8-BC8C-408CB2403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Rappel : </a:t>
            </a: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Antonymes = contraires</a:t>
            </a: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Synonymes = mots de même sens</a:t>
            </a: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Tu dois toujours être dans la même classe grammaticale que le mot d’origine (l’antonyme d’un verbe est un verbe, le synonyme d’un adjectif est un adjectif…)</a:t>
            </a:r>
          </a:p>
          <a:p>
            <a:endParaRPr lang="fr-FR" dirty="0"/>
          </a:p>
        </p:txBody>
      </p:sp>
      <p:pic>
        <p:nvPicPr>
          <p:cNvPr id="4" name="Espace réservé du contenu 6">
            <a:extLst>
              <a:ext uri="{FF2B5EF4-FFF2-40B4-BE49-F238E27FC236}">
                <a16:creationId xmlns:a16="http://schemas.microsoft.com/office/drawing/2014/main" id="{58A116E1-BBA0-4519-9A7D-372E69706B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05" y="731758"/>
            <a:ext cx="536197" cy="43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453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Défi 3</a:t>
            </a: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Aide-toi du dictionnaire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023239" y="2560319"/>
            <a:ext cx="4929759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Cherche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microscopique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grandir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espèce : ________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22BB17EA-B422-43DB-B591-D227E1B9D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9002" y="2560319"/>
            <a:ext cx="4654550" cy="3757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Cherche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apparaître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vie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sortir : ________</a:t>
            </a:r>
          </a:p>
        </p:txBody>
      </p:sp>
      <p:pic>
        <p:nvPicPr>
          <p:cNvPr id="5" name="Espace réservé du contenu 6">
            <a:extLst>
              <a:ext uri="{FF2B5EF4-FFF2-40B4-BE49-F238E27FC236}">
                <a16:creationId xmlns:a16="http://schemas.microsoft.com/office/drawing/2014/main" id="{55F0E45A-F01D-46C0-BDA1-E986D94228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05" y="731758"/>
            <a:ext cx="536197" cy="43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673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27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4654551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Cherche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microscopique : </a:t>
            </a:r>
            <a:r>
              <a:rPr lang="fr-FR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minuscule, petit</a:t>
            </a:r>
          </a:p>
          <a:p>
            <a:pPr lvl="1"/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grandir : </a:t>
            </a:r>
            <a:r>
              <a:rPr lang="fr-FR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pousser</a:t>
            </a:r>
          </a:p>
          <a:p>
            <a:pPr lvl="1"/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espèce : </a:t>
            </a:r>
            <a:r>
              <a:rPr lang="fr-FR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variété, sorte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22BB17EA-B422-43DB-B591-D227E1B9D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9002" y="2560319"/>
            <a:ext cx="5025346" cy="3757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Cherche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apparaître :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disparaître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vie :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mort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sortir :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rentrer, entrer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5" name="Espace réservé du contenu 6">
            <a:extLst>
              <a:ext uri="{FF2B5EF4-FFF2-40B4-BE49-F238E27FC236}">
                <a16:creationId xmlns:a16="http://schemas.microsoft.com/office/drawing/2014/main" id="{A1216A6A-B395-45A0-B978-CAD5E7F56D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05" y="731758"/>
            <a:ext cx="536197" cy="43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921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E86A8D-01E7-43FC-94FE-159A2F4F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Résultats </a:t>
            </a:r>
            <a:r>
              <a:rPr lang="fr-FR" dirty="0"/>
              <a:t>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17DC3F-3F6D-475D-9F32-17B897ABC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trouvé 4 à 6 synonymes et antonymes : 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peux lire le texte 3 qui se trouve sur la diapo 10.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en as trouvé moins :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Fais l’exercice suivant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pic>
        <p:nvPicPr>
          <p:cNvPr id="4" name="Espace réservé du contenu 6">
            <a:extLst>
              <a:ext uri="{FF2B5EF4-FFF2-40B4-BE49-F238E27FC236}">
                <a16:creationId xmlns:a16="http://schemas.microsoft.com/office/drawing/2014/main" id="{06FAD370-7C34-4547-93DA-4D627F5E04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05" y="731758"/>
            <a:ext cx="536197" cy="43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332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Défi 3 : deuxième chance !</a:t>
            </a: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Aide-toi du dictionnaire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4718304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Cherche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donner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trouver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animal : ________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22BB17EA-B422-43DB-B591-D227E1B9D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9002" y="2560319"/>
            <a:ext cx="4654550" cy="3757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Cherche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donner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après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premier : ________</a:t>
            </a:r>
          </a:p>
        </p:txBody>
      </p:sp>
      <p:pic>
        <p:nvPicPr>
          <p:cNvPr id="5" name="Espace réservé du contenu 6">
            <a:extLst>
              <a:ext uri="{FF2B5EF4-FFF2-40B4-BE49-F238E27FC236}">
                <a16:creationId xmlns:a16="http://schemas.microsoft.com/office/drawing/2014/main" id="{B4A6DC1B-C096-4259-9AEF-8F8E180B6F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05" y="731758"/>
            <a:ext cx="536197" cy="43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465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27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4718304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Cherche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donner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offrir, distribuer…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trouver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voir, découvrir…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animal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bête…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22BB17EA-B422-43DB-B591-D227E1B9D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9002" y="2560319"/>
            <a:ext cx="4654550" cy="3757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Cherche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donner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prendre, reprendre, récupérer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après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avant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premier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dernier</a:t>
            </a:r>
          </a:p>
        </p:txBody>
      </p:sp>
      <p:pic>
        <p:nvPicPr>
          <p:cNvPr id="5" name="Espace réservé du contenu 6">
            <a:extLst>
              <a:ext uri="{FF2B5EF4-FFF2-40B4-BE49-F238E27FC236}">
                <a16:creationId xmlns:a16="http://schemas.microsoft.com/office/drawing/2014/main" id="{3CEC62A6-551B-42D4-8BF9-760D49DCD7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05" y="731758"/>
            <a:ext cx="536197" cy="43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574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Bilan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bien validé la seconde chance, tu peux lire le texte 3 sur la diapo suivante.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toujours des erreurs, appelle ou envoie un message à la maîtresse pour voir ensemble ce qui te gêne pour progresser. </a:t>
            </a:r>
          </a:p>
        </p:txBody>
      </p:sp>
      <p:pic>
        <p:nvPicPr>
          <p:cNvPr id="4" name="Espace réservé du contenu 6">
            <a:extLst>
              <a:ext uri="{FF2B5EF4-FFF2-40B4-BE49-F238E27FC236}">
                <a16:creationId xmlns:a16="http://schemas.microsoft.com/office/drawing/2014/main" id="{B2BD6032-8185-4EFA-83F5-9DBC0A40B2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05" y="731758"/>
            <a:ext cx="536197" cy="43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403</TotalTime>
  <Words>463</Words>
  <Application>Microsoft Office PowerPoint</Application>
  <PresentationFormat>Grand écran</PresentationFormat>
  <Paragraphs>60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Garamond</vt:lpstr>
      <vt:lpstr>Organique</vt:lpstr>
      <vt:lpstr>Gagne ton chapitre !</vt:lpstr>
      <vt:lpstr>Gagne tes prochains textes de lecture en validant les défis !</vt:lpstr>
      <vt:lpstr>Synonymes et antonymes</vt:lpstr>
      <vt:lpstr>Défi 3 Aide-toi du dictionnaire</vt:lpstr>
      <vt:lpstr>CORRECTION</vt:lpstr>
      <vt:lpstr>Résultats  </vt:lpstr>
      <vt:lpstr>Défi 3 : deuxième chance ! Aide-toi du dictionnaire</vt:lpstr>
      <vt:lpstr>CORRECTION</vt:lpstr>
      <vt:lpstr>Bilan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33</cp:revision>
  <dcterms:created xsi:type="dcterms:W3CDTF">2020-04-05T10:23:13Z</dcterms:created>
  <dcterms:modified xsi:type="dcterms:W3CDTF">2022-08-14T06:49:59Z</dcterms:modified>
</cp:coreProperties>
</file>